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64" r:id="rId3"/>
    <p:sldId id="258" r:id="rId4"/>
    <p:sldId id="261" r:id="rId5"/>
    <p:sldId id="265" r:id="rId6"/>
    <p:sldId id="267" r:id="rId7"/>
    <p:sldId id="266" r:id="rId8"/>
    <p:sldId id="262" r:id="rId9"/>
    <p:sldId id="268" r:id="rId10"/>
    <p:sldId id="260" r:id="rId11"/>
    <p:sldId id="2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71FF87-CEFA-4071-AEC4-7E993BB1BF78}" v="9" dt="2023-09-06T00:10:33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3557" autoAdjust="0"/>
  </p:normalViewPr>
  <p:slideViewPr>
    <p:cSldViewPr snapToGrid="0">
      <p:cViewPr>
        <p:scale>
          <a:sx n="64" d="100"/>
          <a:sy n="64" d="100"/>
        </p:scale>
        <p:origin x="71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nich, Joshua S." userId="6b899a9d-bbba-4ddb-86ba-576a0e2ea735" providerId="ADAL" clId="{5A71FF87-CEFA-4071-AEC4-7E993BB1BF78}"/>
    <pc:docChg chg="custSel modSld sldOrd">
      <pc:chgData name="Minnich, Joshua S." userId="6b899a9d-bbba-4ddb-86ba-576a0e2ea735" providerId="ADAL" clId="{5A71FF87-CEFA-4071-AEC4-7E993BB1BF78}" dt="2023-09-06T00:32:46.613" v="790"/>
      <pc:docMkLst>
        <pc:docMk/>
      </pc:docMkLst>
      <pc:sldChg chg="modSp mod">
        <pc:chgData name="Minnich, Joshua S." userId="6b899a9d-bbba-4ddb-86ba-576a0e2ea735" providerId="ADAL" clId="{5A71FF87-CEFA-4071-AEC4-7E993BB1BF78}" dt="2023-09-06T00:04:47.364" v="773" actId="20577"/>
        <pc:sldMkLst>
          <pc:docMk/>
          <pc:sldMk cId="3638584965" sldId="258"/>
        </pc:sldMkLst>
        <pc:spChg chg="mod">
          <ac:chgData name="Minnich, Joshua S." userId="6b899a9d-bbba-4ddb-86ba-576a0e2ea735" providerId="ADAL" clId="{5A71FF87-CEFA-4071-AEC4-7E993BB1BF78}" dt="2023-09-06T00:04:47.364" v="773" actId="20577"/>
          <ac:spMkLst>
            <pc:docMk/>
            <pc:sldMk cId="3638584965" sldId="258"/>
            <ac:spMk id="2" creationId="{9D2C1D1D-737C-4077-1D2C-02DA587A6525}"/>
          </ac:spMkLst>
        </pc:spChg>
      </pc:sldChg>
      <pc:sldChg chg="ord">
        <pc:chgData name="Minnich, Joshua S." userId="6b899a9d-bbba-4ddb-86ba-576a0e2ea735" providerId="ADAL" clId="{5A71FF87-CEFA-4071-AEC4-7E993BB1BF78}" dt="2023-09-06T00:03:58.524" v="743"/>
        <pc:sldMkLst>
          <pc:docMk/>
          <pc:sldMk cId="1015337216" sldId="259"/>
        </pc:sldMkLst>
      </pc:sldChg>
      <pc:sldChg chg="ord">
        <pc:chgData name="Minnich, Joshua S." userId="6b899a9d-bbba-4ddb-86ba-576a0e2ea735" providerId="ADAL" clId="{5A71FF87-CEFA-4071-AEC4-7E993BB1BF78}" dt="2023-09-06T00:32:45.197" v="788"/>
        <pc:sldMkLst>
          <pc:docMk/>
          <pc:sldMk cId="4085791431" sldId="261"/>
        </pc:sldMkLst>
      </pc:sldChg>
      <pc:sldChg chg="modSp mod">
        <pc:chgData name="Minnich, Joshua S." userId="6b899a9d-bbba-4ddb-86ba-576a0e2ea735" providerId="ADAL" clId="{5A71FF87-CEFA-4071-AEC4-7E993BB1BF78}" dt="2023-09-06T00:10:57.144" v="786" actId="20577"/>
        <pc:sldMkLst>
          <pc:docMk/>
          <pc:sldMk cId="1311744432" sldId="266"/>
        </pc:sldMkLst>
        <pc:spChg chg="mod">
          <ac:chgData name="Minnich, Joshua S." userId="6b899a9d-bbba-4ddb-86ba-576a0e2ea735" providerId="ADAL" clId="{5A71FF87-CEFA-4071-AEC4-7E993BB1BF78}" dt="2023-09-06T00:10:57.144" v="786" actId="20577"/>
          <ac:spMkLst>
            <pc:docMk/>
            <pc:sldMk cId="1311744432" sldId="266"/>
            <ac:spMk id="2" creationId="{C2F0F6DC-E4E9-62F0-E374-E0B469AC6FA4}"/>
          </ac:spMkLst>
        </pc:spChg>
      </pc:sldChg>
      <pc:sldChg chg="modSp mod ord modAnim">
        <pc:chgData name="Minnich, Joshua S." userId="6b899a9d-bbba-4ddb-86ba-576a0e2ea735" providerId="ADAL" clId="{5A71FF87-CEFA-4071-AEC4-7E993BB1BF78}" dt="2023-09-06T00:32:46.613" v="790"/>
        <pc:sldMkLst>
          <pc:docMk/>
          <pc:sldMk cId="247610851" sldId="267"/>
        </pc:sldMkLst>
        <pc:spChg chg="mod">
          <ac:chgData name="Minnich, Joshua S." userId="6b899a9d-bbba-4ddb-86ba-576a0e2ea735" providerId="ADAL" clId="{5A71FF87-CEFA-4071-AEC4-7E993BB1BF78}" dt="2023-09-05T17:33:07.799" v="266" actId="313"/>
          <ac:spMkLst>
            <pc:docMk/>
            <pc:sldMk cId="247610851" sldId="267"/>
            <ac:spMk id="2" creationId="{F984EAB5-13F2-5CAD-2C1B-5C8C854EFEE3}"/>
          </ac:spMkLst>
        </pc:spChg>
        <pc:spChg chg="mod">
          <ac:chgData name="Minnich, Joshua S." userId="6b899a9d-bbba-4ddb-86ba-576a0e2ea735" providerId="ADAL" clId="{5A71FF87-CEFA-4071-AEC4-7E993BB1BF78}" dt="2023-09-05T17:36:33.053" v="737" actId="20577"/>
          <ac:spMkLst>
            <pc:docMk/>
            <pc:sldMk cId="247610851" sldId="267"/>
            <ac:spMk id="3" creationId="{FB8EB804-A294-114A-D6AB-9BB51CE4B7EF}"/>
          </ac:spMkLst>
        </pc:spChg>
      </pc:sldChg>
      <pc:sldChg chg="ord">
        <pc:chgData name="Minnich, Joshua S." userId="6b899a9d-bbba-4ddb-86ba-576a0e2ea735" providerId="ADAL" clId="{5A71FF87-CEFA-4071-AEC4-7E993BB1BF78}" dt="2023-09-06T00:04:17.737" v="747"/>
        <pc:sldMkLst>
          <pc:docMk/>
          <pc:sldMk cId="2898702387" sldId="26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C115B-E686-64C5-646E-BF9EBDAAE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89BC7-ECAD-5E25-659D-52D3A3AE54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CC785-FC38-207F-B8DF-BACBE2C40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69ED9A-E107-81E6-7409-593FA2AA1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BC5D7-20CA-9FDB-52B1-586C62B40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36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0B59A-AE14-AFCD-EC9B-98EFDAAB1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F99BCC-8A73-60F6-71FB-6FFF29F70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002DD7-E113-0A7F-39B8-819A39956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92B776-9818-B924-521F-E3286963F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11EBF-612E-0251-2F4F-31ABD362C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422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E2C645-5511-73E3-CA25-3923D09871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3B9348-A651-5332-3A42-071BD3DA37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A66B9-2C9E-64EA-6FF3-51FEA2EB9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0F79B0-BF0C-7E8A-0DC9-C603528F1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BC336E-4EF3-DC05-661F-C52F9E3CA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18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2C649-D273-B43E-C8F4-602202FBC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08F5F4-1C6F-03A6-F1E7-F0781C4C7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B19B7E-8A06-9B42-9AAF-81FB2101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F7445-183F-B7F4-F29B-A32E2BA04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A4AEC-BC03-7C2C-17EA-2C3F8DDC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26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4E8E2-E546-E108-B0C8-318D059D1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F9623B-C66D-F20F-38F9-AC2C4504F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63C41-9E3C-EA7B-5627-33F4E1B94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1EBBC-D69B-A1DE-DB40-BAA40A9E3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E3BF7-F27E-686B-3F5F-E3656D476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857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81F4B-4176-4844-1006-40884142D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E7AE4-12E5-6EBB-9D34-CAD42A432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1F0A60-8D9A-8B03-DA28-59E5C90184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223F5B-00A0-A7A9-71DF-29A4A3393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45073C-F4FE-C526-8BE9-D8113DD74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49352C-37A9-24CA-5FA8-9B656BF40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6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C4E3F-53F3-AF67-E913-6C95D2718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AEB8E-38E3-2971-96D7-8590C1E8A3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08BC05-23ED-BF02-5B38-71F420693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9ED0F4-3035-70DC-8784-F193E72CDD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0FB6A1-478A-8CEB-C572-67E256E34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FE2B28-4F0C-DFD7-9ACD-3800668C06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FB902E-2414-02B3-E974-8BD414E36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F6B6EF-8067-1ED0-BECD-1A8FD280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02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E256C-4D4B-CE93-4835-0216A9526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1C3759-4FB5-00DF-5C76-DCADA56BC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185F8B-D76C-91CE-E816-ECB7C4D75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0BF288B-CD32-5560-7AF2-0CFD0E0C9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95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1780E5-7E21-C880-23A0-CF1A25892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7B6A98-5C55-044D-CAEF-82BFF127A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7BC07-7B6A-399A-07F8-D53E5A1FE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263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55CBC-0322-1B87-5131-669FDABE5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0FCCA-AB3B-C5E6-5D33-EC8B1A098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E5225-BCFF-C09F-65DE-A2963158A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9510D-2140-AE2B-379A-3D9525BEA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E24F0-E45D-97F6-035D-0EFA93A3F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C37A73-0364-B7F9-DFB6-E901ADC2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4656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7FEFD-D77E-D8DC-5F03-6DCA98BCB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1D6D55-2F62-AC5E-3D2B-070397B0BC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4B817B-D2AF-6FF0-00E9-E2D7382908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A375E6-270D-8A3C-4789-208E81A8B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9/5/2023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AF301C-11A6-9059-89B8-2384B33FF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D4EA2-7223-E5A4-D98E-2837B4A0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7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680691-07DB-0C8D-35B2-93B960BAA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15C99-EACE-A773-C192-9A476B56A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A7DE6-622B-D8C6-DFCC-C240AE6E41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9/5/2023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D654B-DC70-DC79-F3AF-D04DDD533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231B63-3D0E-CC3D-8DB7-3BD696D2B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90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B3D58-360B-6BD7-8901-A2A107B713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9862" y="1905001"/>
            <a:ext cx="3936275" cy="1757938"/>
          </a:xfrm>
        </p:spPr>
        <p:txBody>
          <a:bodyPr anchor="b">
            <a:normAutofit/>
          </a:bodyPr>
          <a:lstStyle/>
          <a:p>
            <a:pPr algn="ctr"/>
            <a:r>
              <a:rPr lang="en-US" dirty="0"/>
              <a:t>James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E9853D-D8B7-368F-4C1D-EE12C7FC06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1931" y="4239912"/>
            <a:ext cx="3492137" cy="1444536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Beta Bible Study Fall ‘23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FC8A1A-63B8-1F3B-0B2F-CC053AB028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111"/>
          <a:stretch/>
        </p:blipFill>
        <p:spPr>
          <a:xfrm>
            <a:off x="6095999" y="1"/>
            <a:ext cx="6096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4109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4624C-3AD3-A60A-DC3A-30B3776D8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760" y="832485"/>
            <a:ext cx="9911080" cy="1325563"/>
          </a:xfrm>
        </p:spPr>
        <p:txBody>
          <a:bodyPr>
            <a:normAutofit/>
          </a:bodyPr>
          <a:lstStyle/>
          <a:p>
            <a:r>
              <a:rPr lang="en-US" sz="3600" b="1" i="1" dirty="0">
                <a:latin typeface="+mn-lt"/>
              </a:rPr>
              <a:t>“Remember who you are and what you represent.”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618E65B-0A5B-0AE3-D43B-BEF1E8C59AF4}"/>
              </a:ext>
            </a:extLst>
          </p:cNvPr>
          <p:cNvSpPr txBox="1"/>
          <p:nvPr/>
        </p:nvSpPr>
        <p:spPr>
          <a:xfrm>
            <a:off x="2392680" y="2733040"/>
            <a:ext cx="7406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Who are we? How should we define ourselves?</a:t>
            </a:r>
          </a:p>
          <a:p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What do we represent?</a:t>
            </a:r>
          </a:p>
        </p:txBody>
      </p:sp>
    </p:spTree>
    <p:extLst>
      <p:ext uri="{BB962C8B-B14F-4D97-AF65-F5344CB8AC3E}">
        <p14:creationId xmlns:p14="http://schemas.microsoft.com/office/powerpoint/2010/main" val="739573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9C0D6-CF8E-CA92-025C-A283A84FD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4"/>
            <a:ext cx="10515600" cy="1325563"/>
          </a:xfrm>
        </p:spPr>
        <p:txBody>
          <a:bodyPr/>
          <a:lstStyle/>
          <a:p>
            <a:r>
              <a:rPr lang="en-US" dirty="0"/>
              <a:t>James, brother of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61A2F-349B-AAE8-CB28-269DA1E23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James, brother of Jesus - Wikipedia">
            <a:extLst>
              <a:ext uri="{FF2B5EF4-FFF2-40B4-BE49-F238E27FC236}">
                <a16:creationId xmlns:a16="http://schemas.microsoft.com/office/drawing/2014/main" id="{ED64F75D-73D4-E524-867A-69629C578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5967" y="486569"/>
            <a:ext cx="1800225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337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F6DC-E4E9-62F0-E374-E0B469AC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James 1:1-4 NIV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2A73-C9F2-E988-BF8F-8E87BE51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1 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James, a servant of God and of the Lord Jesus Christ, </a:t>
            </a:r>
          </a:p>
        </p:txBody>
      </p:sp>
    </p:spTree>
    <p:extLst>
      <p:ext uri="{BB962C8B-B14F-4D97-AF65-F5344CB8AC3E}">
        <p14:creationId xmlns:p14="http://schemas.microsoft.com/office/powerpoint/2010/main" val="3015512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C1D1D-737C-4077-1D2C-02DA587A6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Author – Which James?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C9B44-F265-4864-EFCA-556C13847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/>
              <a:t>James the Son of Zebedee?</a:t>
            </a:r>
          </a:p>
          <a:p>
            <a:pPr>
              <a:lnSpc>
                <a:spcPct val="150000"/>
              </a:lnSpc>
            </a:pPr>
            <a:r>
              <a:rPr lang="en-US" dirty="0"/>
              <a:t>James the son of Alpheus (also a disciple)?</a:t>
            </a:r>
          </a:p>
          <a:p>
            <a:pPr>
              <a:lnSpc>
                <a:spcPct val="150000"/>
              </a:lnSpc>
            </a:pPr>
            <a:r>
              <a:rPr lang="en-US" dirty="0"/>
              <a:t>James the father of Judas?</a:t>
            </a:r>
          </a:p>
          <a:p>
            <a:pPr>
              <a:lnSpc>
                <a:spcPct val="150000"/>
              </a:lnSpc>
            </a:pPr>
            <a:r>
              <a:rPr lang="en-US" b="1" dirty="0"/>
              <a:t>James the son of Mary, half brother of Jesus!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3858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D61D2-2244-0ABD-19CA-201C1DD89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Verse 1 – How James Could Have introduced himself (Swindoll 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2507B-BF7D-937D-74CB-35E9A563D6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8505"/>
            <a:ext cx="9961880" cy="4351338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Calibri" panose="020F0502020204030204" pitchFamily="34" charset="0"/>
              </a:rPr>
              <a:t>"James, of the tribe of Judah, of the house of David, of the royal line of the kings of Judah ...”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Calibri" panose="020F0502020204030204" pitchFamily="34" charset="0"/>
              </a:rPr>
              <a:t>"James, the eldest of the brothers of Jesus, the incarnate Son of God …”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Calibri" panose="020F0502020204030204" pitchFamily="34" charset="0"/>
              </a:rPr>
              <a:t>"James, pastor of the First Christian Church of the world …”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2400" dirty="0">
              <a:effectLst/>
              <a:ea typeface="Calibri" panose="020F0502020204030204" pitchFamily="34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effectLst/>
                <a:ea typeface="Calibri" panose="020F0502020204030204" pitchFamily="34" charset="0"/>
              </a:rPr>
              <a:t>"James, long-time associate of Peter, James, John, Paul, and the rest of the apostles ..."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791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F6DC-E4E9-62F0-E374-E0B469AC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James 1:1-4 NIV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2A73-C9F2-E988-BF8F-8E87BE51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1 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James, a servant of God and of the Lord Jesus Christ, 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To the twelve tribes scattered among the nations:</a:t>
            </a:r>
          </a:p>
        </p:txBody>
      </p:sp>
    </p:spTree>
    <p:extLst>
      <p:ext uri="{BB962C8B-B14F-4D97-AF65-F5344CB8AC3E}">
        <p14:creationId xmlns:p14="http://schemas.microsoft.com/office/powerpoint/2010/main" val="1403504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EAB5-13F2-5CAD-2C1B-5C8C854EFE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Persecution of Jewish Christians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8EB804-A294-114A-D6AB-9BB51CE4B7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Roman Government and Emperor Claudius</a:t>
            </a:r>
          </a:p>
          <a:p>
            <a:pPr lvl="1"/>
            <a:r>
              <a:rPr lang="en-US" dirty="0"/>
              <a:t>Jewish businesses boycotted </a:t>
            </a:r>
          </a:p>
          <a:p>
            <a:pPr lvl="1"/>
            <a:r>
              <a:rPr lang="en-US" dirty="0"/>
              <a:t>Jews kicked out of school</a:t>
            </a:r>
          </a:p>
          <a:p>
            <a:pPr lvl="1"/>
            <a:r>
              <a:rPr lang="en-US" b="1" dirty="0"/>
              <a:t>Jewish Christians persecuted because they were Jewish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Saul/</a:t>
            </a:r>
            <a:r>
              <a:rPr lang="en-US" dirty="0" err="1"/>
              <a:t>Pharasees</a:t>
            </a:r>
            <a:r>
              <a:rPr lang="en-US" dirty="0"/>
              <a:t> and Jewish Culture</a:t>
            </a:r>
          </a:p>
          <a:p>
            <a:pPr lvl="1"/>
            <a:r>
              <a:rPr lang="en-US" dirty="0"/>
              <a:t>Stoning of Steven (Acts 6-7)</a:t>
            </a:r>
          </a:p>
          <a:p>
            <a:pPr lvl="1"/>
            <a:r>
              <a:rPr lang="en-US" dirty="0"/>
              <a:t>Following Christ meant losing support of your family</a:t>
            </a:r>
          </a:p>
          <a:p>
            <a:pPr lvl="1"/>
            <a:r>
              <a:rPr lang="en-US" b="1" dirty="0"/>
              <a:t>Jewish Christians persecuted because they followed Jesus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Bottom Line: Hostile time to be a Jewish Christian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1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F6DC-E4E9-62F0-E374-E0B469AC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James 1:1 NIV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2A73-C9F2-E988-BF8F-8E87BE51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1 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James, a servant of God and of the Lord Jesus Christ, 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To the twelve tribes scattered among the nations: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Greetings.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en-US" b="1" dirty="0">
                <a:solidFill>
                  <a:srgbClr val="000000"/>
                </a:solidFill>
              </a:rPr>
              <a:t>“Greetings.” </a:t>
            </a:r>
          </a:p>
          <a:p>
            <a:pPr marL="0" indent="0" algn="l">
              <a:buNone/>
            </a:pPr>
            <a:r>
              <a:rPr lang="en-US" b="1" dirty="0">
                <a:solidFill>
                  <a:srgbClr val="000000"/>
                </a:solidFill>
              </a:rPr>
              <a:t>Greek word – </a:t>
            </a:r>
            <a:r>
              <a:rPr lang="en-US" b="1" i="1" dirty="0" err="1">
                <a:solidFill>
                  <a:srgbClr val="000000"/>
                </a:solidFill>
              </a:rPr>
              <a:t>chairo</a:t>
            </a:r>
            <a:r>
              <a:rPr lang="en-US" b="1" i="1" dirty="0">
                <a:solidFill>
                  <a:srgbClr val="000000"/>
                </a:solidFill>
              </a:rPr>
              <a:t>: </a:t>
            </a:r>
            <a:r>
              <a:rPr lang="en-US" b="1" dirty="0">
                <a:solidFill>
                  <a:srgbClr val="000000"/>
                </a:solidFill>
              </a:rPr>
              <a:t> better translation is “Rejoice!”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Philippians 4:4-8</a:t>
            </a:r>
          </a:p>
        </p:txBody>
      </p:sp>
    </p:spTree>
    <p:extLst>
      <p:ext uri="{BB962C8B-B14F-4D97-AF65-F5344CB8AC3E}">
        <p14:creationId xmlns:p14="http://schemas.microsoft.com/office/powerpoint/2010/main" val="1311744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F6DC-E4E9-62F0-E374-E0B469AC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James 1:2-4 NIV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2A73-C9F2-E988-BF8F-8E87BE51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</a:rPr>
              <a:t>2 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Consider it pure joy, my brothers and sisters, whenever you face trials of many kinds, </a:t>
            </a:r>
            <a:r>
              <a:rPr lang="en-US" b="1" i="0" baseline="30000" dirty="0">
                <a:solidFill>
                  <a:srgbClr val="000000"/>
                </a:solidFill>
                <a:effectLst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because you know that the testing of your faith produces perseverance. </a:t>
            </a:r>
            <a:r>
              <a:rPr lang="en-US" b="1" i="0" baseline="30000" dirty="0">
                <a:solidFill>
                  <a:srgbClr val="000000"/>
                </a:solidFill>
                <a:effectLst/>
              </a:rPr>
              <a:t>4 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Let perseverance finish its work so that you may be mature and complete, not lacking anything.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539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0F6DC-E4E9-62F0-E374-E0B469AC6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James 1:1-4 NIV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952A73-C9F2-E988-BF8F-8E87BE51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1 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James, a servant of God and of the Lord Jesus Christ, 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To the twelve tribes scattered among the nations:</a:t>
            </a:r>
          </a:p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Greetings.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Trials and Temptations</a:t>
            </a:r>
          </a:p>
          <a:p>
            <a:pPr marL="0" indent="0" algn="l">
              <a:buNone/>
            </a:pPr>
            <a:r>
              <a:rPr lang="en-US" b="1" i="0" baseline="30000" dirty="0">
                <a:solidFill>
                  <a:srgbClr val="000000"/>
                </a:solidFill>
                <a:effectLst/>
              </a:rPr>
              <a:t>2 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Consider it pure joy, my brothers and sisters, whenever you face trials of many kinds, </a:t>
            </a:r>
            <a:r>
              <a:rPr lang="en-US" b="1" i="0" baseline="30000" dirty="0">
                <a:solidFill>
                  <a:srgbClr val="000000"/>
                </a:solidFill>
                <a:effectLst/>
              </a:rPr>
              <a:t>3 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because you know that the testing of your faith produces perseverance. </a:t>
            </a:r>
            <a:r>
              <a:rPr lang="en-US" b="1" i="0" baseline="30000" dirty="0">
                <a:solidFill>
                  <a:srgbClr val="000000"/>
                </a:solidFill>
                <a:effectLst/>
              </a:rPr>
              <a:t>4 </a:t>
            </a:r>
            <a:r>
              <a:rPr lang="en-US" b="0" i="0" dirty="0">
                <a:solidFill>
                  <a:srgbClr val="000000"/>
                </a:solidFill>
                <a:effectLst/>
              </a:rPr>
              <a:t>Let perseverance finish its work so that you may be mature and complete, not lacking anything.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702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1717</TotalTime>
  <Words>449</Words>
  <Application>Microsoft Office PowerPoint</Application>
  <PresentationFormat>Widescreen</PresentationFormat>
  <Paragraphs>55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James</vt:lpstr>
      <vt:lpstr>James 1:1-4 NIV</vt:lpstr>
      <vt:lpstr>Author – Which James?</vt:lpstr>
      <vt:lpstr>Verse 1 – How James Could Have introduced himself (Swindoll 12)</vt:lpstr>
      <vt:lpstr>James 1:1-4 NIV</vt:lpstr>
      <vt:lpstr>Persecution of Jewish Christians </vt:lpstr>
      <vt:lpstr>James 1:1 NIV</vt:lpstr>
      <vt:lpstr>James 1:2-4 NIV</vt:lpstr>
      <vt:lpstr>James 1:1-4 NIV</vt:lpstr>
      <vt:lpstr>“Remember who you are and what you represent.”</vt:lpstr>
      <vt:lpstr>James, brother of Jesus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James</dc:title>
  <dc:creator>Minnich, Joshua S.</dc:creator>
  <cp:lastModifiedBy>Minnich, Joshua S.</cp:lastModifiedBy>
  <cp:revision>1</cp:revision>
  <dcterms:created xsi:type="dcterms:W3CDTF">2023-09-04T15:55:24Z</dcterms:created>
  <dcterms:modified xsi:type="dcterms:W3CDTF">2023-09-06T00:32:54Z</dcterms:modified>
</cp:coreProperties>
</file>